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5" r:id="rId1"/>
  </p:sldMasterIdLst>
  <p:sldIdLst>
    <p:sldId id="256" r:id="rId2"/>
    <p:sldId id="257" r:id="rId3"/>
    <p:sldId id="283" r:id="rId4"/>
    <p:sldId id="274" r:id="rId5"/>
    <p:sldId id="287" r:id="rId6"/>
    <p:sldId id="258" r:id="rId7"/>
    <p:sldId id="264" r:id="rId8"/>
    <p:sldId id="284" r:id="rId9"/>
    <p:sldId id="273" r:id="rId10"/>
    <p:sldId id="286" r:id="rId11"/>
    <p:sldId id="266" r:id="rId12"/>
    <p:sldId id="267" r:id="rId13"/>
    <p:sldId id="289" r:id="rId14"/>
    <p:sldId id="270" r:id="rId15"/>
    <p:sldId id="271" r:id="rId16"/>
    <p:sldId id="288" r:id="rId17"/>
    <p:sldId id="275" r:id="rId18"/>
    <p:sldId id="276" r:id="rId19"/>
    <p:sldId id="277" r:id="rId20"/>
    <p:sldId id="281" r:id="rId21"/>
    <p:sldId id="280" r:id="rId22"/>
    <p:sldId id="278" r:id="rId23"/>
    <p:sldId id="279" r:id="rId24"/>
    <p:sldId id="259" r:id="rId25"/>
    <p:sldId id="272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04"/>
    <p:restoredTop sz="94578"/>
  </p:normalViewPr>
  <p:slideViewPr>
    <p:cSldViewPr snapToGrid="0" snapToObjects="1">
      <p:cViewPr varScale="1">
        <p:scale>
          <a:sx n="84" d="100"/>
          <a:sy n="84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88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990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036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1837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9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746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77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4842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600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42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9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30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892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0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9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13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0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5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77096-C600-EA4D-8D6E-013DB43D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94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E9D77-8EC7-644E-9750-CCBB146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Drama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A5C81-FC3A-5F47-933C-BC5D07428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First Semester 2018</a:t>
            </a:r>
          </a:p>
        </p:txBody>
      </p:sp>
    </p:spTree>
    <p:extLst>
      <p:ext uri="{BB962C8B-B14F-4D97-AF65-F5344CB8AC3E}">
        <p14:creationId xmlns:p14="http://schemas.microsoft.com/office/powerpoint/2010/main" val="336375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037FF6-7866-4E4F-9D69-5C633497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8" y="0"/>
            <a:ext cx="6920948" cy="6920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27F8A-DDA6-8E47-99D1-4B316150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888961" cy="691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5A42E-CCA1-5E40-8DCA-B7BEBC16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378" y="0"/>
            <a:ext cx="4690622" cy="69143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30D52B-D905-D04E-BA4C-921F2197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960" y="5844209"/>
            <a:ext cx="2612418" cy="993913"/>
          </a:xfrm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Created </a:t>
            </a: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>
                <a:solidFill>
                  <a:srgbClr val="FFC000"/>
                </a:solidFill>
              </a:rPr>
              <a:t>2 Plays</a:t>
            </a:r>
          </a:p>
        </p:txBody>
      </p:sp>
    </p:spTree>
    <p:extLst>
      <p:ext uri="{BB962C8B-B14F-4D97-AF65-F5344CB8AC3E}">
        <p14:creationId xmlns:p14="http://schemas.microsoft.com/office/powerpoint/2010/main" val="343668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ABC3A-BC74-7D49-92A6-4720DD961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913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4E460-BA9E-934C-9093-96F51301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36" y="2246241"/>
            <a:ext cx="7355294" cy="481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1476C-1024-C74C-8E94-A52209E3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36" y="-1361014"/>
            <a:ext cx="7355294" cy="50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B10F16-BB29-5A41-8C55-C6D6FA45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08" y="2857731"/>
            <a:ext cx="5333692" cy="40002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26ABAC-C480-3F48-8BDE-4166E696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2673"/>
            <a:ext cx="2482784" cy="3725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29E6B3-7A24-E344-B60F-2866D826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08" y="-29092"/>
            <a:ext cx="5574130" cy="3717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8B2EF-15D3-B845-85AD-EB6747D8A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175" y="-2"/>
            <a:ext cx="2345880" cy="35199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267BF-EEC0-8046-B461-B23FF45E1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705" y="0"/>
            <a:ext cx="2649616" cy="3975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8545F7-DE49-8A49-900D-30F44085F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784" y="3576357"/>
            <a:ext cx="4375524" cy="32816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E08A1F-9CCB-8446-B0A7-B41A82B53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238" y="0"/>
            <a:ext cx="2531044" cy="379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E0409-2A39-E248-B118-26D4E74A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DB393-81ED-E94C-B438-23DA19E3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12" y="1353308"/>
            <a:ext cx="7539588" cy="5654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A4B4B-5A39-E949-9CD6-80CA3C6B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1590261"/>
            <a:ext cx="7620000" cy="571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D3D80-D2F3-7A4F-A529-6B32C38B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5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FA6A6-2B0F-F649-BDEF-631F306E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48" y="2103711"/>
            <a:ext cx="6339052" cy="4754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A5FB8-E5E9-334A-8AC2-D2822052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713" y="2065754"/>
            <a:ext cx="6389661" cy="4792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41A4D-DAD4-764B-96FD-A913A5E3B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74" y="-1371599"/>
            <a:ext cx="6555600" cy="491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74748F-08E3-7047-B798-9E055E4DB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4302" y="-972234"/>
            <a:ext cx="6023113" cy="45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0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4CFFD-68AA-FC47-9828-C1E43117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0661-DDB7-1F4D-BCD7-454A7885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103240"/>
            <a:ext cx="10396882" cy="1151965"/>
          </a:xfrm>
        </p:spPr>
        <p:txBody>
          <a:bodyPr/>
          <a:lstStyle/>
          <a:p>
            <a:r>
              <a:rPr lang="en-US" dirty="0"/>
              <a:t>Other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5118-2C0A-B149-9115-120616718C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Halloween </a:t>
            </a:r>
          </a:p>
          <a:p>
            <a:r>
              <a:rPr lang="en-US" sz="4000" dirty="0"/>
              <a:t>Christmas</a:t>
            </a:r>
          </a:p>
        </p:txBody>
      </p:sp>
    </p:spTree>
    <p:extLst>
      <p:ext uri="{BB962C8B-B14F-4D97-AF65-F5344CB8AC3E}">
        <p14:creationId xmlns:p14="http://schemas.microsoft.com/office/powerpoint/2010/main" val="251964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8910-45A2-B746-A599-33B6405F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162872"/>
            <a:ext cx="10396882" cy="1151965"/>
          </a:xfrm>
        </p:spPr>
        <p:txBody>
          <a:bodyPr/>
          <a:lstStyle/>
          <a:p>
            <a:r>
              <a:rPr lang="en-US" dirty="0"/>
              <a:t>Halloween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6D74-4E00-C645-91E5-8CF18CEA3B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Planning and designing the Haunted Theatre</a:t>
            </a:r>
          </a:p>
          <a:p>
            <a:r>
              <a:rPr lang="en-US" sz="2800" dirty="0"/>
              <a:t>Planning and executing the Halloween show for primary school and Middle school</a:t>
            </a:r>
          </a:p>
        </p:txBody>
      </p:sp>
    </p:spTree>
    <p:extLst>
      <p:ext uri="{BB962C8B-B14F-4D97-AF65-F5344CB8AC3E}">
        <p14:creationId xmlns:p14="http://schemas.microsoft.com/office/powerpoint/2010/main" val="64504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B11CB-264B-F446-8F07-392B1A05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57" y="-269811"/>
            <a:ext cx="5345859" cy="7127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384DD-4FDC-3340-AF90-9DB943AA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006" y="-269812"/>
            <a:ext cx="4891994" cy="366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3ECA2-B31C-FE48-A34D-6E19B7701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677" y="3935354"/>
            <a:ext cx="4333073" cy="4333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DBA30-6CC9-CD48-B811-9EEC86AD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677" y="0"/>
            <a:ext cx="3935354" cy="3935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286F9-87D6-244E-B0F6-DE5EF1659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06" y="3189005"/>
            <a:ext cx="4891994" cy="36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44088-8530-9B49-857A-DAA30639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396FA2-1123-2B45-9B8B-8939033F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15" y="2142908"/>
            <a:ext cx="10396882" cy="11519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to Theatre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1546-47CC-B445-A16F-E0637D2AC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2480840"/>
            <a:ext cx="10394707" cy="331118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This includes:  what is theatre?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how to stand on stage 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What are the Theatre manners?</a:t>
            </a:r>
          </a:p>
        </p:txBody>
      </p:sp>
    </p:spTree>
    <p:extLst>
      <p:ext uri="{BB962C8B-B14F-4D97-AF65-F5344CB8AC3E}">
        <p14:creationId xmlns:p14="http://schemas.microsoft.com/office/powerpoint/2010/main" val="210839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8FBA8-8A07-274D-926C-2904385E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" y="-361697"/>
            <a:ext cx="5684100" cy="37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EF970-8E57-BF42-97B0-7A995765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05" y="2849218"/>
            <a:ext cx="7125613" cy="4750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305AB-F379-044F-919C-133F2934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9218"/>
            <a:ext cx="6013174" cy="4008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118D5-FE98-164B-90E1-E27E37A2B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298" y="-361697"/>
            <a:ext cx="7037987" cy="46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E3D89-F006-BE4E-B6E3-7666CB35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22" y="-570369"/>
            <a:ext cx="6770778" cy="507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95D64-B546-144D-9E64-924D3244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958" y="2809605"/>
            <a:ext cx="6041165" cy="4530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EB5358-9853-5543-B640-D4EE0FED0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08" y="3108618"/>
            <a:ext cx="6347792" cy="42318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33FB60-97B8-FA44-83FD-ABF9BFEDA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0738" y="-570369"/>
            <a:ext cx="6777457" cy="45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8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9550-F4D9-D442-A9EE-83BC34F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62264"/>
            <a:ext cx="10396882" cy="1151965"/>
          </a:xfrm>
        </p:spPr>
        <p:txBody>
          <a:bodyPr/>
          <a:lstStyle/>
          <a:p>
            <a:r>
              <a:rPr lang="en-US" dirty="0"/>
              <a:t>Christmas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9C1D-9F6C-5244-BD64-23C7F77ACA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Joined the Principal in Santa’s tour to all classes </a:t>
            </a:r>
          </a:p>
          <a:p>
            <a:r>
              <a:rPr lang="en-US" sz="2800" dirty="0"/>
              <a:t>Performing Jingle Bell Rock Song/show</a:t>
            </a:r>
          </a:p>
        </p:txBody>
      </p:sp>
    </p:spTree>
    <p:extLst>
      <p:ext uri="{BB962C8B-B14F-4D97-AF65-F5344CB8AC3E}">
        <p14:creationId xmlns:p14="http://schemas.microsoft.com/office/powerpoint/2010/main" val="390447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C7580-FEEE-734D-A7D9-5688B875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999" y="3237386"/>
            <a:ext cx="6505238" cy="4339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641E9-6C60-894C-8680-4EAECEC2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904" y="-715617"/>
            <a:ext cx="6954333" cy="463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BAB78-DE45-FF45-9474-E133EF02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9051" y="-715618"/>
            <a:ext cx="6120986" cy="408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813B4-4EA4-CF41-99CF-B2056902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191" y="2921069"/>
            <a:ext cx="6827332" cy="45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8B69C7-02B5-E64A-9D49-80895B7E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ED616-F0BF-8D42-B23D-FBA9013A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92" y="1401417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Semester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DC301-08EF-7F4A-A845-73B8C8DFD7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4341" y="1912551"/>
            <a:ext cx="10394707" cy="331118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Acting Skills: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1- Voice skills and the ability to have dialogues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2- Improv Development</a:t>
            </a:r>
          </a:p>
        </p:txBody>
      </p:sp>
    </p:spTree>
    <p:extLst>
      <p:ext uri="{BB962C8B-B14F-4D97-AF65-F5344CB8AC3E}">
        <p14:creationId xmlns:p14="http://schemas.microsoft.com/office/powerpoint/2010/main" val="118907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98AF6D-F516-D141-AFFD-F8DAF659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11"/>
            <a:ext cx="12192000" cy="6851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8D7C5C-A580-444D-9A0E-F5D2DF88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924" y="1063490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Semester Goals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16D066-D93B-8D42-A5A3-FCEB822437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71192" y="5728253"/>
            <a:ext cx="6112565" cy="1149625"/>
          </a:xfrm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1- a Play for the Drama club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2- Plays for Primary school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1AD149-F53D-754C-8576-89C07C0240F6}"/>
              </a:ext>
            </a:extLst>
          </p:cNvPr>
          <p:cNvSpPr txBox="1">
            <a:spLocks/>
          </p:cNvSpPr>
          <p:nvPr/>
        </p:nvSpPr>
        <p:spPr>
          <a:xfrm>
            <a:off x="5128024" y="3993486"/>
            <a:ext cx="1935954" cy="11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Second </a:t>
            </a:r>
          </a:p>
        </p:txBody>
      </p:sp>
    </p:spTree>
    <p:extLst>
      <p:ext uri="{BB962C8B-B14F-4D97-AF65-F5344CB8AC3E}">
        <p14:creationId xmlns:p14="http://schemas.microsoft.com/office/powerpoint/2010/main" val="100294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F18DBB-BEF1-A042-AACE-41B10378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0"/>
            <a:ext cx="12205253" cy="68804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C2041C-5C5E-5C4D-B540-2C5E40B8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705" y="3222030"/>
            <a:ext cx="4033631" cy="115196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424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D5C2-3257-2640-A1CF-6DB60666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19" y="381660"/>
            <a:ext cx="10396882" cy="1638984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Skills Learned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107FE9-7FAF-3246-9FB3-272FED6279D0}"/>
              </a:ext>
            </a:extLst>
          </p:cNvPr>
          <p:cNvSpPr txBox="1">
            <a:spLocks/>
          </p:cNvSpPr>
          <p:nvPr/>
        </p:nvSpPr>
        <p:spPr>
          <a:xfrm>
            <a:off x="159709" y="2014368"/>
            <a:ext cx="4269185" cy="11519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Personality Skills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CA873B-5A9C-4A4D-AA44-B610F4FC2DA7}"/>
              </a:ext>
            </a:extLst>
          </p:cNvPr>
          <p:cNvSpPr txBox="1">
            <a:spLocks/>
          </p:cNvSpPr>
          <p:nvPr/>
        </p:nvSpPr>
        <p:spPr>
          <a:xfrm>
            <a:off x="4639656" y="2014368"/>
            <a:ext cx="3293441" cy="11519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Acting Skills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F53A68-39C1-BC40-9981-353EED2ECA67}"/>
              </a:ext>
            </a:extLst>
          </p:cNvPr>
          <p:cNvSpPr txBox="1">
            <a:spLocks/>
          </p:cNvSpPr>
          <p:nvPr/>
        </p:nvSpPr>
        <p:spPr>
          <a:xfrm>
            <a:off x="8188463" y="2014368"/>
            <a:ext cx="3743340" cy="11519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Language Skills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C42B9-2173-4449-AA39-7AA34A08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626" y="357715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7A2A-A955-D440-9DD3-4E7A2F61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586411"/>
            <a:ext cx="10396882" cy="1151965"/>
          </a:xfrm>
        </p:spPr>
        <p:txBody>
          <a:bodyPr/>
          <a:lstStyle/>
          <a:p>
            <a:r>
              <a:rPr lang="en-US" dirty="0"/>
              <a:t>First Personality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4AB4-8AE0-6742-A726-DF2D802402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441078"/>
            <a:ext cx="10394707" cy="3311189"/>
          </a:xfrm>
        </p:spPr>
        <p:txBody>
          <a:bodyPr/>
          <a:lstStyle/>
          <a:p>
            <a:r>
              <a:rPr lang="en-US" sz="2800" dirty="0"/>
              <a:t>Self Confidence</a:t>
            </a:r>
          </a:p>
          <a:p>
            <a:r>
              <a:rPr lang="en-US" sz="2800" dirty="0"/>
              <a:t>Team Work</a:t>
            </a:r>
          </a:p>
          <a:p>
            <a:r>
              <a:rPr lang="en-US" sz="2800" dirty="0"/>
              <a:t>Body Language expressions</a:t>
            </a:r>
          </a:p>
          <a:p>
            <a:r>
              <a:rPr lang="en-US" sz="2800" dirty="0"/>
              <a:t> Motivation and Commitment</a:t>
            </a:r>
          </a:p>
          <a:p>
            <a:r>
              <a:rPr lang="en-US" sz="2800" dirty="0"/>
              <a:t>Flexibility and problem solving  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3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A514A-1881-764A-B447-B8794836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0"/>
            <a:ext cx="902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95150-AE90-D34D-BE75-99E9FC6C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33E1-7781-0B4C-BF33-C30A42A01E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7300" y="2529949"/>
            <a:ext cx="10394707" cy="4546706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Taking directions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Observation skill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Imagination and creativity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Focus skill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Emotions basics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771EF-34C0-4C49-9936-7F5247A2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1403364"/>
            <a:ext cx="6524321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Second Acting Skills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D60A3F-B558-C941-969B-A288240BFE1A}"/>
              </a:ext>
            </a:extLst>
          </p:cNvPr>
          <p:cNvSpPr txBox="1">
            <a:spLocks/>
          </p:cNvSpPr>
          <p:nvPr/>
        </p:nvSpPr>
        <p:spPr>
          <a:xfrm>
            <a:off x="897559" y="3591707"/>
            <a:ext cx="3796748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34285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BF59D8-81A4-AD45-ACE0-3EA14BC0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0"/>
            <a:ext cx="12205253" cy="68804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DFC4FE-BD06-084C-A824-E72B9D87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988" y="1496772"/>
            <a:ext cx="646761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Second Acting Skills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27F1CF-0AF3-4A42-A468-1CE1A7A046BC}"/>
              </a:ext>
            </a:extLst>
          </p:cNvPr>
          <p:cNvSpPr txBox="1">
            <a:spLocks/>
          </p:cNvSpPr>
          <p:nvPr/>
        </p:nvSpPr>
        <p:spPr>
          <a:xfrm>
            <a:off x="897559" y="3591707"/>
            <a:ext cx="3796748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Part Two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A67A7A-0527-6C49-8273-99012EF97B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05470" y="2072755"/>
            <a:ext cx="10394707" cy="4546706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Improv 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Movement and sense of space (Where)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Characters basics (Who)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Objectives and Tactics Basics (what)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5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lin desert video.mp4">
            <a:hlinkClick r:id="" action="ppaction://media"/>
            <a:extLst>
              <a:ext uri="{FF2B5EF4-FFF2-40B4-BE49-F238E27FC236}">
                <a16:creationId xmlns:a16="http://schemas.microsoft.com/office/drawing/2014/main" id="{2FEA6E42-E836-044B-8107-756FB24681B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922" y="0"/>
            <a:ext cx="11821153" cy="6858000"/>
          </a:xfrm>
        </p:spPr>
      </p:pic>
    </p:spTree>
    <p:extLst>
      <p:ext uri="{BB962C8B-B14F-4D97-AF65-F5344CB8AC3E}">
        <p14:creationId xmlns:p14="http://schemas.microsoft.com/office/powerpoint/2010/main" val="38059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F64C-1B6A-ED43-9B6A-D9B2450E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64092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Third Language Skills</a:t>
            </a:r>
            <a:br>
              <a:rPr lang="en-US" dirty="0"/>
            </a:br>
            <a:r>
              <a:rPr lang="en-US" dirty="0"/>
              <a:t>(Listening and Speaking)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10E82-A0AE-3D4A-95FA-C25233F7AF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585174" cy="3311189"/>
          </a:xfrm>
        </p:spPr>
        <p:txBody>
          <a:bodyPr>
            <a:normAutofit/>
          </a:bodyPr>
          <a:lstStyle/>
          <a:p>
            <a:r>
              <a:rPr lang="en-US" sz="3600" dirty="0"/>
              <a:t>Students learn new vocabulary each class: taking directions on stage, places they act, characters they play, actions they do, Stories…etc.</a:t>
            </a:r>
          </a:p>
        </p:txBody>
      </p:sp>
    </p:spTree>
    <p:extLst>
      <p:ext uri="{BB962C8B-B14F-4D97-AF65-F5344CB8AC3E}">
        <p14:creationId xmlns:p14="http://schemas.microsoft.com/office/powerpoint/2010/main" val="2997691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14023</TotalTime>
  <Words>208</Words>
  <Application>Microsoft Macintosh PowerPoint</Application>
  <PresentationFormat>Widescreen</PresentationFormat>
  <Paragraphs>50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Impact</vt:lpstr>
      <vt:lpstr>Main Event</vt:lpstr>
      <vt:lpstr>Drama Class</vt:lpstr>
      <vt:lpstr>Introduction to Theatre</vt:lpstr>
      <vt:lpstr>Skills Learned</vt:lpstr>
      <vt:lpstr>First Personality Skills</vt:lpstr>
      <vt:lpstr>PowerPoint Presentation</vt:lpstr>
      <vt:lpstr>Second Acting Skills</vt:lpstr>
      <vt:lpstr>Second Acting Skills</vt:lpstr>
      <vt:lpstr>PowerPoint Presentation</vt:lpstr>
      <vt:lpstr>Third Language Skills (Listening and Speaking)</vt:lpstr>
      <vt:lpstr>Created  2 Plays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events</vt:lpstr>
      <vt:lpstr>Halloween Event</vt:lpstr>
      <vt:lpstr>PowerPoint Presentation</vt:lpstr>
      <vt:lpstr>PowerPoint Presentation</vt:lpstr>
      <vt:lpstr>PowerPoint Presentation</vt:lpstr>
      <vt:lpstr>Christmas Event</vt:lpstr>
      <vt:lpstr>PowerPoint Presentation</vt:lpstr>
      <vt:lpstr>Next Semester Goals</vt:lpstr>
      <vt:lpstr>Next Semester Goals</vt:lpstr>
      <vt:lpstr>Thank You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Drama Class</dc:title>
  <dc:creator>Microsoft Office User</dc:creator>
  <cp:lastModifiedBy>Microsoft Office User</cp:lastModifiedBy>
  <cp:revision>56</cp:revision>
  <dcterms:created xsi:type="dcterms:W3CDTF">2019-01-02T08:58:02Z</dcterms:created>
  <dcterms:modified xsi:type="dcterms:W3CDTF">2019-01-17T06:45:04Z</dcterms:modified>
</cp:coreProperties>
</file>